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B4012-C5DD-43AA-BBD7-B78A2636E33C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E0BE-3364-4010-B86D-E78667EEC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312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B4012-C5DD-43AA-BBD7-B78A2636E33C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E0BE-3364-4010-B86D-E78667EEC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810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B4012-C5DD-43AA-BBD7-B78A2636E33C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E0BE-3364-4010-B86D-E78667EEC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39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B4012-C5DD-43AA-BBD7-B78A2636E33C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E0BE-3364-4010-B86D-E78667EEC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812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B4012-C5DD-43AA-BBD7-B78A2636E33C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E0BE-3364-4010-B86D-E78667EEC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42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B4012-C5DD-43AA-BBD7-B78A2636E33C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E0BE-3364-4010-B86D-E78667EEC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232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B4012-C5DD-43AA-BBD7-B78A2636E33C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E0BE-3364-4010-B86D-E78667EEC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372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B4012-C5DD-43AA-BBD7-B78A2636E33C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E0BE-3364-4010-B86D-E78667EEC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874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B4012-C5DD-43AA-BBD7-B78A2636E33C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E0BE-3364-4010-B86D-E78667EEC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171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B4012-C5DD-43AA-BBD7-B78A2636E33C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E0BE-3364-4010-B86D-E78667EEC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032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B4012-C5DD-43AA-BBD7-B78A2636E33C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BE0BE-3364-4010-B86D-E78667EEC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817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B4012-C5DD-43AA-BBD7-B78A2636E33C}" type="datetimeFigureOut">
              <a:rPr lang="ru-RU" smtClean="0"/>
              <a:t>08.09.2020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BE0BE-3364-4010-B86D-E78667EEC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407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8309" y="443490"/>
            <a:ext cx="6858000" cy="1468437"/>
          </a:xfrm>
        </p:spPr>
        <p:txBody>
          <a:bodyPr>
            <a:normAutofit/>
          </a:bodyPr>
          <a:lstStyle/>
          <a:p>
            <a:r>
              <a:rPr lang="kk-KZ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ЖОЛ ҚҰРЫЛЫСЫНЫҢ ӨНДІРІСТІК КӘСІПОРЫНДАРЫ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6473" y="5029056"/>
            <a:ext cx="4045527" cy="928399"/>
          </a:xfrm>
        </p:spPr>
        <p:txBody>
          <a:bodyPr/>
          <a:lstStyle/>
          <a:p>
            <a:r>
              <a:rPr lang="ru-RU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Лектор – ст. преподаватель</a:t>
            </a:r>
          </a:p>
          <a:p>
            <a:r>
              <a:rPr lang="ru-RU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Алимгазин</a:t>
            </a:r>
            <a:r>
              <a:rPr lang="ru-RU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Б.Т.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8873" y="2413338"/>
            <a:ext cx="75368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04000" algn="just"/>
            <a:r>
              <a:rPr lang="kk-KZ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Жол құрылысындағы өндіріс кәсіпорындары</a:t>
            </a: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– жол құрылысы мен жол жөндеуге қажетті жол – құрылыс материалдарын алуды, жартылай фабрикаттар, бұйымдар және бөлшектерді дайындауды қамтамасыз ететін ғимараттар, машиналар және қондырғылар жиынтығы.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46012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43238"/>
          </a:xfrm>
        </p:spPr>
        <p:txBody>
          <a:bodyPr>
            <a:norm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ҰСЫНЫЛАТЫН ӘДЕБИЕТТЕР ТІЗІМІ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3960" y="1108365"/>
            <a:ext cx="7886700" cy="4351338"/>
          </a:xfrm>
        </p:spPr>
        <p:txBody>
          <a:bodyPr>
            <a:noAutofit/>
          </a:bodyPr>
          <a:lstStyle/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и организация работ на производственных предприятиях дорожного хозяйства: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Силкин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В.В. – М., ISBN:, 2010. – 224 с.</a:t>
            </a: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Производственная база дорожного строительства : учебное пособие / В.Г. Степанец. – Омск : СибАДИ, 2014. – 200 с.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Справочная энциклопедия дорожника. Том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Строительство и реконструкция автомобильных дорог   /Под. ред. А.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Васильева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–М.: Транспорт, 2005.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проектирования производственных предприятий дорожного строительства: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Е.Н.Дубровин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др.-Москва. Высшая школа,1966-403с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68088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831273"/>
            <a:ext cx="7886700" cy="534569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kk-KZ" dirty="0" smtClean="0"/>
              <a:t>	</a:t>
            </a:r>
            <a:r>
              <a:rPr lang="kk-KZ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 </a:t>
            </a:r>
            <a:r>
              <a:rPr lang="kk-KZ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базаның құрамына мыналар кіреді:</a:t>
            </a:r>
            <a:endParaRPr lang="ru-RU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асфальт-бетон (АБЗ) және бетон қоспаларын (ЦБЗ), негіздерді орнатуға арналған қоспаларды дайындау зауыттары;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тас материалдарын, битумды, цементті, битумды эмульсияларды және басқа да материалдарды қабылдауға және сақтауға арналған базалар;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тас материалдары мен құм карьерлері;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 конструкцияларын дайындау полигондары;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әр түрлі мақсаттағы шеберханалар, жол-құрылыс техникасы мен автомобиль көлігіне техникалық қызмет көрсету және жөндеу кәсіпорындары және т. 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04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Жекелеген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 өндірістік базаның аумағында автоколоннаны, құрылыс басқармасының ғимараттар мен құрылыстар кешенін орналастыру мүмкіндігі көзделеді.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24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8038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Жол құрылысының өндірістік кәсіпорындарын жіктеу және орналастыру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6473" y="1748255"/>
            <a:ext cx="7988877" cy="1649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Орналасу және материалдарды жеткізу жағдайына байланысты өндіріс мекемелерінің бөлінуі: 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kk-KZ" sz="2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рельс </a:t>
            </a:r>
            <a:r>
              <a:rPr lang="kk-KZ" sz="22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бойында;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kk-KZ" sz="22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трасса </a:t>
            </a:r>
            <a:r>
              <a:rPr lang="kk-KZ" sz="2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бойында.</a:t>
            </a:r>
            <a:endParaRPr lang="ru-RU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6473" y="3397937"/>
            <a:ext cx="798887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Қоспалар дайындайтын өндіріс мекемелері </a:t>
            </a:r>
            <a:r>
              <a:rPr lang="kk-KZ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тұрақты, инвентарлы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kk-KZ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жылжымалы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деп бөлінеді. 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kk-KZ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Тұрақты мекемелер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күрделі құрылыстарда орналастырылады, бір орында 2 жылдан артық қызмет көрсетуі қажет.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kk-KZ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Инвентарлы зауыттар (базалар)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құрастырмалы-бұзылмалы құрылыс конструкцияларынан, машиналарынан және қондырғылардан жинақталады.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kk-KZ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Жылжымалы </a:t>
            </a:r>
            <a:r>
              <a:rPr lang="kk-KZ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(уақытша) мекемелер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жұмысқа жақын телімдерде қоспа дайындау үшін ұйымдастырылады. Олар қысқа мерзімге пайдалану үшін (1 айдан 1 жылға дейін) арналған.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45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47864" y="260648"/>
            <a:ext cx="2808312" cy="6480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Производственные предприятия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275856" y="1052736"/>
            <a:ext cx="504056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752020" y="980728"/>
            <a:ext cx="36004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796136" y="1052736"/>
            <a:ext cx="504056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611560" y="1556792"/>
            <a:ext cx="2016224" cy="5040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Основного назначения</a:t>
            </a:r>
            <a:endParaRPr lang="ru-RU" sz="1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11560" y="2204864"/>
            <a:ext cx="2016224" cy="2880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Карьеры, ДКЗ</a:t>
            </a:r>
            <a:endParaRPr lang="ru-RU" sz="16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11560" y="2636912"/>
            <a:ext cx="2016224" cy="6480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Битумные и эмульсионные базы</a:t>
            </a:r>
            <a:endParaRPr lang="ru-RU" sz="16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611560" y="3429000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Базы  цемента и минерального порошка</a:t>
            </a:r>
            <a:endParaRPr lang="ru-RU" sz="16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11560" y="4293096"/>
            <a:ext cx="2016224" cy="2880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АБЗ</a:t>
            </a:r>
            <a:endParaRPr lang="ru-RU" sz="16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11560" y="4725144"/>
            <a:ext cx="2016224" cy="2880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ЦБЗ</a:t>
            </a:r>
            <a:endParaRPr lang="ru-RU" sz="1600" dirty="0"/>
          </a:p>
        </p:txBody>
      </p:sp>
      <p:cxnSp>
        <p:nvCxnSpPr>
          <p:cNvPr id="39" name="Shape 38"/>
          <p:cNvCxnSpPr>
            <a:stCxn id="25" idx="1"/>
          </p:cNvCxnSpPr>
          <p:nvPr/>
        </p:nvCxnSpPr>
        <p:spPr>
          <a:xfrm rot="10800000" flipV="1">
            <a:off x="323528" y="1808820"/>
            <a:ext cx="288032" cy="3060340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26" idx="1"/>
          </p:cNvCxnSpPr>
          <p:nvPr/>
        </p:nvCxnSpPr>
        <p:spPr>
          <a:xfrm>
            <a:off x="323528" y="234888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323528" y="2924944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323528" y="378904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323528" y="4437112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323528" y="486916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3563888" y="1628800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Подсобно-производственного назначения</a:t>
            </a:r>
            <a:endParaRPr lang="ru-RU" sz="1600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3563888" y="2492896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Склады и хранилища различного назначения</a:t>
            </a:r>
            <a:endParaRPr lang="ru-RU" sz="1600" dirty="0"/>
          </a:p>
        </p:txBody>
      </p:sp>
      <p:sp>
        <p:nvSpPr>
          <p:cNvPr id="76" name="Прямоугольник 75"/>
          <p:cNvSpPr/>
          <p:nvPr/>
        </p:nvSpPr>
        <p:spPr>
          <a:xfrm>
            <a:off x="3563888" y="3356992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Ремонтно-механические мастерские</a:t>
            </a:r>
            <a:endParaRPr lang="ru-RU" sz="1600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3563888" y="4221088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Пункты технического обслуживания ДСМ</a:t>
            </a:r>
            <a:endParaRPr lang="ru-RU" sz="1600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3563888" y="5085184"/>
            <a:ext cx="1944216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Объекты административного назначения</a:t>
            </a:r>
            <a:endParaRPr lang="ru-RU" sz="1600" dirty="0"/>
          </a:p>
        </p:txBody>
      </p:sp>
      <p:cxnSp>
        <p:nvCxnSpPr>
          <p:cNvPr id="80" name="Shape 79"/>
          <p:cNvCxnSpPr>
            <a:stCxn id="74" idx="1"/>
          </p:cNvCxnSpPr>
          <p:nvPr/>
        </p:nvCxnSpPr>
        <p:spPr>
          <a:xfrm rot="10800000" flipV="1">
            <a:off x="3275856" y="1988840"/>
            <a:ext cx="288032" cy="352839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>
            <a:off x="3275856" y="3645024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>
            <a:off x="3275856" y="2852936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>
            <a:off x="3275856" y="4653136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>
            <a:off x="3275856" y="5517232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рямоугольник 101"/>
          <p:cNvSpPr/>
          <p:nvPr/>
        </p:nvSpPr>
        <p:spPr>
          <a:xfrm>
            <a:off x="6516216" y="1628800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Энергетического обслуживания</a:t>
            </a:r>
            <a:endParaRPr lang="ru-RU" sz="1600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6516216" y="2492896"/>
            <a:ext cx="2016224" cy="3600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Электростанции</a:t>
            </a:r>
            <a:endParaRPr lang="ru-RU" sz="1600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6516216" y="2996952"/>
            <a:ext cx="2016224" cy="5040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Котельные установки</a:t>
            </a:r>
            <a:endParaRPr lang="ru-RU" sz="1600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6516216" y="3645024"/>
            <a:ext cx="2016224" cy="5040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Компрессорные станции</a:t>
            </a:r>
            <a:endParaRPr lang="ru-RU" sz="1600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6516216" y="4293096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Водопровод и очистные сооружения</a:t>
            </a:r>
            <a:endParaRPr lang="ru-RU" sz="1600" dirty="0"/>
          </a:p>
        </p:txBody>
      </p:sp>
      <p:cxnSp>
        <p:nvCxnSpPr>
          <p:cNvPr id="107" name="Shape 106"/>
          <p:cNvCxnSpPr>
            <a:stCxn id="102" idx="1"/>
          </p:cNvCxnSpPr>
          <p:nvPr/>
        </p:nvCxnSpPr>
        <p:spPr>
          <a:xfrm rot="10800000" flipV="1">
            <a:off x="6228184" y="1988840"/>
            <a:ext cx="288032" cy="2664296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/>
          <p:nvPr/>
        </p:nvCxnSpPr>
        <p:spPr>
          <a:xfrm>
            <a:off x="6228184" y="3284984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 стрелкой 108"/>
          <p:cNvCxnSpPr/>
          <p:nvPr/>
        </p:nvCxnSpPr>
        <p:spPr>
          <a:xfrm>
            <a:off x="6228184" y="270892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 стрелкой 109"/>
          <p:cNvCxnSpPr/>
          <p:nvPr/>
        </p:nvCxnSpPr>
        <p:spPr>
          <a:xfrm>
            <a:off x="6228184" y="3861048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/>
          <p:nvPr/>
        </p:nvCxnSpPr>
        <p:spPr>
          <a:xfrm>
            <a:off x="6228184" y="4653136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124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6581" y="716719"/>
            <a:ext cx="7897091" cy="5153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Өндірістік кәсіпорынның орналасқан жерін таңдау кезінде ескеріледі:</a:t>
            </a:r>
            <a:endParaRPr lang="ru-RU" sz="22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бастапқы материалдарды алу мүмкіндігі;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көлік шығындарының шамасы;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тасымалдау ауқымын шектейтін техникалық шарттылық, мысалы, асфальт-бетон қоспасы.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Өндірістік кәсіпорын салу үшін алаң таңдау кезінде ескеріледі:</a:t>
            </a:r>
            <a:endParaRPr lang="ru-RU" sz="22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географиялық және гидрологиялық жағдайлар;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қолданыстағы көлік желісі;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ауданның электр энергиясымен, сумен, тұрғын алаңмен, мәдени-тұрмыстық үй-жайлармен қамтамасыз </a:t>
            </a:r>
            <a:r>
              <a:rPr lang="kk-KZ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етілуі;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kk-KZ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өртке </a:t>
            </a: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қарсы және санитарлық-техникалық шарттар.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849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8763" y="348900"/>
            <a:ext cx="8215746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1.1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кесте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Мақсаты мен өндіріс технологиясы бойынша өндіріс кәсіпорындарының жіктелуі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429" y="1718396"/>
            <a:ext cx="8092080" cy="338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352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6581" y="529010"/>
            <a:ext cx="8146473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1.2 – кесте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Қолданылатын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жабдықтың күрделілігіне байланысты өндірістік кәсіпорындар жіктелуі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66" y="2074285"/>
            <a:ext cx="8263388" cy="342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845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872836"/>
            <a:ext cx="7886700" cy="53041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ҚҰРЫЛЫСЫНЫҢ ӨНДІРІСТІК КӘСІПОРЫНДАРЫ ӨНІМДЕРІНІҢ САПАСЫН БАҚЫЛАУДЫ ҰЙЫМДАСТЫРУ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Өнім сапасы</a:t>
            </a:r>
            <a:r>
              <a:rPr lang="kk-KZ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өнімнің мақсатына сәйкес белгілі бір қажеттіліктерді қанағаттандыруға жарамдылығын анықтайтын қасиеттер жиынтығы.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Өнім сапасының көрсеткіші </a:t>
            </a:r>
            <a:r>
              <a:rPr lang="kk-KZ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оны жасау, пайдалану немесе тұтыну кезінде белгілі бір мақсатқа қатысты оның сапасын құрайтын өнімнің бір немесе бірнеше қасиеттерінің сандық сипаттамасы.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Өнім сапасы көрсеткішінің реттелетін мәні</a:t>
            </a:r>
            <a:r>
              <a:rPr lang="kk-KZ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нормативтік құжаттамада белгіленген өнім сапасы көрсеткішінің мәні.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 (техникалық бақылау)</a:t>
            </a:r>
            <a:r>
              <a:rPr lang="kk-KZ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объектінің белгіленген техникалық талаптарға сәйкестігін тексеру.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438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068" y="467879"/>
            <a:ext cx="8002732" cy="33698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Аяқталған құрылыстың сапасы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көптеген факторларға байланысты, оларды үш топқа бөлуге болады: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Жобалық шешімдердің сапасы – техникалық, экономикалық, технологиялық, ғарыштық жоспарлау және құрылымдық шешімдердің тиімділігіне байланысты бағаланады.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 кәсіпорындар шығаратын материалдар мен конструкциялардың сапасы.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Құрылыс-монтаждау жұмыстарын орындау сапасы (технологиялық режимдерді, МЕМСТ, ҚНжЕ, ТШ және т. б. талаптарын сақтау).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 кәсіпорындардың өнімдерін дайындау сапасын бақылау мыналарды қамтиды: </a:t>
            </a:r>
            <a:r>
              <a:rPr lang="kk-KZ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кіріс, операциялық және шығыс (қабылдау)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4068" y="3837709"/>
            <a:ext cx="7952509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Зауыттардың, полигондардың құрылыс басқармаларының зертханалары мынадай міндеттерді орындайды: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барлық келіп түсетін материалдар мен бұйымдардың сапасын </a:t>
            </a:r>
            <a:r>
              <a:rPr lang="kk-KZ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бақылау;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kk-KZ" dirty="0" smtClean="0">
                <a:latin typeface="Times New Roman" panose="02020603050405020304" pitchFamily="18" charset="0"/>
                <a:ea typeface="TimesNewRomanPSMT"/>
              </a:rPr>
              <a:t>құрылыста </a:t>
            </a:r>
            <a:r>
              <a:rPr lang="kk-KZ" dirty="0">
                <a:latin typeface="Times New Roman" panose="02020603050405020304" pitchFamily="18" charset="0"/>
                <a:ea typeface="TimesNewRomanPSMT"/>
              </a:rPr>
              <a:t>қолданылатын өзіндік әзірленетін материалдарының сапасын бақылау.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8925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734291"/>
            <a:ext cx="7886700" cy="54426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1-ТАРАУҒА БАҚЫЛАУ СҰРАҚТАРЫ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құрылысының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базасы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кәсіпорындар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жіктеледі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кәсіпорындарды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білесіз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құрылысында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кәсіпорындардың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зертханасының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өнеркәсібінде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САПАНЫҢ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санаттары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материалдарының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бағаланады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10206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612</Words>
  <Application>Microsoft Office PowerPoint</Application>
  <PresentationFormat>Экран (4:3)</PresentationFormat>
  <Paragraphs>80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Symbol</vt:lpstr>
      <vt:lpstr>Times New Roman</vt:lpstr>
      <vt:lpstr>TimesNewRomanPSMT</vt:lpstr>
      <vt:lpstr>Тема Office</vt:lpstr>
      <vt:lpstr>ЖОЛ ҚҰРЫЛЫСЫНЫҢ ӨНДІРІСТІК КӘСІПОРЫНДАРЫ</vt:lpstr>
      <vt:lpstr>ҰСЫНЫЛАТЫН ӘДЕБИЕТТЕР ТІЗІМІ</vt:lpstr>
      <vt:lpstr>Презентация PowerPoint</vt:lpstr>
      <vt:lpstr>Жол құрылысының өндірістік кәсіпорындарын жіктеу және орналастыру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ЖОЛ ҚҰРЫЛЫСЫНЫҢ ӨНДІРІСТІК КӘСІПОРЫНДАРЫ</dc:title>
  <dc:creator>Bakytbek</dc:creator>
  <cp:lastModifiedBy>Bakytbek</cp:lastModifiedBy>
  <cp:revision>3</cp:revision>
  <dcterms:created xsi:type="dcterms:W3CDTF">2020-09-08T14:03:48Z</dcterms:created>
  <dcterms:modified xsi:type="dcterms:W3CDTF">2020-09-08T14:27:44Z</dcterms:modified>
</cp:coreProperties>
</file>